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microsoft.com/office/2020/02/relationships/classificationlabels" Target="docMetadata/LabelInfo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6500" cy="106934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r-FR" sz="1800" spc="-1" strike="noStrike"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r-FR" sz="1800" spc="-1" strike="noStrike"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3481920" y="10513800"/>
            <a:ext cx="117720" cy="81720"/>
          </a:xfrm>
          <a:prstGeom prst="rect">
            <a:avLst/>
          </a:prstGeom>
          <a:ln w="0">
            <a:noFill/>
          </a:ln>
        </p:spPr>
      </p:pic>
      <p:sp>
        <p:nvSpPr>
          <p:cNvPr id="1" name="bg object 17"/>
          <p:cNvSpPr/>
          <p:nvPr/>
        </p:nvSpPr>
        <p:spPr>
          <a:xfrm>
            <a:off x="3641760" y="10514880"/>
            <a:ext cx="435240" cy="81000"/>
          </a:xfrm>
          <a:custGeom>
            <a:avLst/>
            <a:gdLst/>
            <a:ahLst/>
            <a:rect l="l" t="t" r="r" b="b"/>
            <a:pathLst>
              <a:path w="435610" h="81279">
                <a:moveTo>
                  <a:pt x="30200" y="48717"/>
                </a:moveTo>
                <a:lnTo>
                  <a:pt x="28371" y="44513"/>
                </a:lnTo>
                <a:lnTo>
                  <a:pt x="1485" y="44513"/>
                </a:lnTo>
                <a:lnTo>
                  <a:pt x="927" y="44831"/>
                </a:lnTo>
                <a:lnTo>
                  <a:pt x="177" y="46062"/>
                </a:lnTo>
                <a:lnTo>
                  <a:pt x="0" y="47155"/>
                </a:lnTo>
                <a:lnTo>
                  <a:pt x="0" y="50279"/>
                </a:lnTo>
                <a:lnTo>
                  <a:pt x="177" y="51384"/>
                </a:lnTo>
                <a:lnTo>
                  <a:pt x="927" y="52654"/>
                </a:lnTo>
                <a:lnTo>
                  <a:pt x="1485" y="52984"/>
                </a:lnTo>
                <a:lnTo>
                  <a:pt x="28740" y="52984"/>
                </a:lnTo>
                <a:lnTo>
                  <a:pt x="29273" y="52666"/>
                </a:lnTo>
                <a:lnTo>
                  <a:pt x="30010" y="51435"/>
                </a:lnTo>
                <a:lnTo>
                  <a:pt x="30200" y="50317"/>
                </a:lnTo>
                <a:lnTo>
                  <a:pt x="30200" y="48717"/>
                </a:lnTo>
                <a:close/>
                <a:moveTo>
                  <a:pt x="83959" y="977"/>
                </a:moveTo>
                <a:lnTo>
                  <a:pt x="83642" y="482"/>
                </a:lnTo>
                <a:lnTo>
                  <a:pt x="83350" y="292"/>
                </a:lnTo>
                <a:lnTo>
                  <a:pt x="82524" y="0"/>
                </a:lnTo>
                <a:lnTo>
                  <a:pt x="75057" y="0"/>
                </a:lnTo>
                <a:lnTo>
                  <a:pt x="74193" y="292"/>
                </a:lnTo>
                <a:lnTo>
                  <a:pt x="73888" y="482"/>
                </a:lnTo>
                <a:lnTo>
                  <a:pt x="73520" y="977"/>
                </a:lnTo>
                <a:lnTo>
                  <a:pt x="73507" y="78930"/>
                </a:lnTo>
                <a:lnTo>
                  <a:pt x="73837" y="79425"/>
                </a:lnTo>
                <a:lnTo>
                  <a:pt x="74129" y="79616"/>
                </a:lnTo>
                <a:lnTo>
                  <a:pt x="74942" y="79908"/>
                </a:lnTo>
                <a:lnTo>
                  <a:pt x="82524" y="79908"/>
                </a:lnTo>
                <a:lnTo>
                  <a:pt x="83350" y="79616"/>
                </a:lnTo>
                <a:lnTo>
                  <a:pt x="83642" y="79425"/>
                </a:lnTo>
                <a:lnTo>
                  <a:pt x="83959" y="78930"/>
                </a:lnTo>
                <a:lnTo>
                  <a:pt x="83959" y="977"/>
                </a:lnTo>
                <a:close/>
                <a:moveTo>
                  <a:pt x="152044" y="78981"/>
                </a:moveTo>
                <a:lnTo>
                  <a:pt x="152019" y="39522"/>
                </a:lnTo>
                <a:lnTo>
                  <a:pt x="151777" y="37122"/>
                </a:lnTo>
                <a:lnTo>
                  <a:pt x="150482" y="31762"/>
                </a:lnTo>
                <a:lnTo>
                  <a:pt x="150418" y="31483"/>
                </a:lnTo>
                <a:lnTo>
                  <a:pt x="149377" y="29210"/>
                </a:lnTo>
                <a:lnTo>
                  <a:pt x="149301" y="29019"/>
                </a:lnTo>
                <a:lnTo>
                  <a:pt x="149161" y="28841"/>
                </a:lnTo>
                <a:lnTo>
                  <a:pt x="146177" y="24815"/>
                </a:lnTo>
                <a:lnTo>
                  <a:pt x="144119" y="23139"/>
                </a:lnTo>
                <a:lnTo>
                  <a:pt x="139065" y="20637"/>
                </a:lnTo>
                <a:lnTo>
                  <a:pt x="135940" y="20002"/>
                </a:lnTo>
                <a:lnTo>
                  <a:pt x="129070" y="20002"/>
                </a:lnTo>
                <a:lnTo>
                  <a:pt x="125920" y="20815"/>
                </a:lnTo>
                <a:lnTo>
                  <a:pt x="119710" y="24066"/>
                </a:lnTo>
                <a:lnTo>
                  <a:pt x="116586" y="26631"/>
                </a:lnTo>
                <a:lnTo>
                  <a:pt x="113461" y="30137"/>
                </a:lnTo>
                <a:lnTo>
                  <a:pt x="113385" y="22174"/>
                </a:lnTo>
                <a:lnTo>
                  <a:pt x="113093" y="21717"/>
                </a:lnTo>
                <a:lnTo>
                  <a:pt x="112864" y="21513"/>
                </a:lnTo>
                <a:lnTo>
                  <a:pt x="112204" y="21145"/>
                </a:lnTo>
                <a:lnTo>
                  <a:pt x="105549" y="21145"/>
                </a:lnTo>
                <a:lnTo>
                  <a:pt x="104813" y="21513"/>
                </a:lnTo>
                <a:lnTo>
                  <a:pt x="104559" y="21717"/>
                </a:lnTo>
                <a:lnTo>
                  <a:pt x="104444" y="21945"/>
                </a:lnTo>
                <a:lnTo>
                  <a:pt x="104330" y="78981"/>
                </a:lnTo>
                <a:lnTo>
                  <a:pt x="104609" y="79425"/>
                </a:lnTo>
                <a:lnTo>
                  <a:pt x="104889" y="79629"/>
                </a:lnTo>
                <a:lnTo>
                  <a:pt x="105664" y="79959"/>
                </a:lnTo>
                <a:lnTo>
                  <a:pt x="113030" y="79959"/>
                </a:lnTo>
                <a:lnTo>
                  <a:pt x="113766" y="79629"/>
                </a:lnTo>
                <a:lnTo>
                  <a:pt x="114033" y="79425"/>
                </a:lnTo>
                <a:lnTo>
                  <a:pt x="114363" y="78981"/>
                </a:lnTo>
                <a:lnTo>
                  <a:pt x="114452" y="39522"/>
                </a:lnTo>
                <a:lnTo>
                  <a:pt x="117246" y="36017"/>
                </a:lnTo>
                <a:lnTo>
                  <a:pt x="119926" y="33362"/>
                </a:lnTo>
                <a:lnTo>
                  <a:pt x="124472" y="30137"/>
                </a:lnTo>
                <a:lnTo>
                  <a:pt x="125031" y="29743"/>
                </a:lnTo>
                <a:lnTo>
                  <a:pt x="127584" y="28841"/>
                </a:lnTo>
                <a:lnTo>
                  <a:pt x="132105" y="28841"/>
                </a:lnTo>
                <a:lnTo>
                  <a:pt x="140601" y="36017"/>
                </a:lnTo>
                <a:lnTo>
                  <a:pt x="140690" y="36220"/>
                </a:lnTo>
                <a:lnTo>
                  <a:pt x="141681" y="40093"/>
                </a:lnTo>
                <a:lnTo>
                  <a:pt x="141935" y="42646"/>
                </a:lnTo>
                <a:lnTo>
                  <a:pt x="142011" y="78981"/>
                </a:lnTo>
                <a:lnTo>
                  <a:pt x="142341" y="79425"/>
                </a:lnTo>
                <a:lnTo>
                  <a:pt x="142608" y="79629"/>
                </a:lnTo>
                <a:lnTo>
                  <a:pt x="143357" y="79959"/>
                </a:lnTo>
                <a:lnTo>
                  <a:pt x="150698" y="79959"/>
                </a:lnTo>
                <a:lnTo>
                  <a:pt x="151447" y="79629"/>
                </a:lnTo>
                <a:lnTo>
                  <a:pt x="151714" y="79425"/>
                </a:lnTo>
                <a:lnTo>
                  <a:pt x="152044" y="78981"/>
                </a:lnTo>
                <a:close/>
                <a:moveTo>
                  <a:pt x="200139" y="76428"/>
                </a:moveTo>
                <a:lnTo>
                  <a:pt x="199567" y="70789"/>
                </a:lnTo>
                <a:lnTo>
                  <a:pt x="197713" y="70789"/>
                </a:lnTo>
                <a:lnTo>
                  <a:pt x="197269" y="70993"/>
                </a:lnTo>
                <a:lnTo>
                  <a:pt x="195630" y="71602"/>
                </a:lnTo>
                <a:lnTo>
                  <a:pt x="194970" y="71793"/>
                </a:lnTo>
                <a:lnTo>
                  <a:pt x="193116" y="72250"/>
                </a:lnTo>
                <a:lnTo>
                  <a:pt x="188772" y="72250"/>
                </a:lnTo>
                <a:lnTo>
                  <a:pt x="186740" y="71272"/>
                </a:lnTo>
                <a:lnTo>
                  <a:pt x="184480" y="67360"/>
                </a:lnTo>
                <a:lnTo>
                  <a:pt x="183908" y="64477"/>
                </a:lnTo>
                <a:lnTo>
                  <a:pt x="183908" y="29641"/>
                </a:lnTo>
                <a:lnTo>
                  <a:pt x="198793" y="29641"/>
                </a:lnTo>
                <a:lnTo>
                  <a:pt x="199288" y="29311"/>
                </a:lnTo>
                <a:lnTo>
                  <a:pt x="200037" y="27990"/>
                </a:lnTo>
                <a:lnTo>
                  <a:pt x="200012" y="22923"/>
                </a:lnTo>
                <a:lnTo>
                  <a:pt x="199872" y="22479"/>
                </a:lnTo>
                <a:lnTo>
                  <a:pt x="199504" y="21780"/>
                </a:lnTo>
                <a:lnTo>
                  <a:pt x="199288" y="21539"/>
                </a:lnTo>
                <a:lnTo>
                  <a:pt x="198793" y="21247"/>
                </a:lnTo>
                <a:lnTo>
                  <a:pt x="183908" y="21247"/>
                </a:lnTo>
                <a:lnTo>
                  <a:pt x="183832" y="7404"/>
                </a:lnTo>
                <a:lnTo>
                  <a:pt x="183502" y="6908"/>
                </a:lnTo>
                <a:lnTo>
                  <a:pt x="183235" y="6692"/>
                </a:lnTo>
                <a:lnTo>
                  <a:pt x="182486" y="6324"/>
                </a:lnTo>
                <a:lnTo>
                  <a:pt x="181978" y="6184"/>
                </a:lnTo>
                <a:lnTo>
                  <a:pt x="175653" y="6184"/>
                </a:lnTo>
                <a:lnTo>
                  <a:pt x="173710" y="21247"/>
                </a:lnTo>
                <a:lnTo>
                  <a:pt x="165366" y="21247"/>
                </a:lnTo>
                <a:lnTo>
                  <a:pt x="164084" y="27990"/>
                </a:lnTo>
                <a:lnTo>
                  <a:pt x="164820" y="29311"/>
                </a:lnTo>
                <a:lnTo>
                  <a:pt x="165315" y="29641"/>
                </a:lnTo>
                <a:lnTo>
                  <a:pt x="173723" y="29641"/>
                </a:lnTo>
                <a:lnTo>
                  <a:pt x="173723" y="65341"/>
                </a:lnTo>
                <a:lnTo>
                  <a:pt x="174891" y="71602"/>
                </a:lnTo>
                <a:lnTo>
                  <a:pt x="174967" y="71945"/>
                </a:lnTo>
                <a:lnTo>
                  <a:pt x="184810" y="80657"/>
                </a:lnTo>
                <a:lnTo>
                  <a:pt x="185102" y="80657"/>
                </a:lnTo>
                <a:lnTo>
                  <a:pt x="187083" y="80962"/>
                </a:lnTo>
                <a:lnTo>
                  <a:pt x="191325" y="80962"/>
                </a:lnTo>
                <a:lnTo>
                  <a:pt x="193865" y="80657"/>
                </a:lnTo>
                <a:lnTo>
                  <a:pt x="199771" y="77901"/>
                </a:lnTo>
                <a:lnTo>
                  <a:pt x="200139" y="76428"/>
                </a:lnTo>
                <a:close/>
                <a:moveTo>
                  <a:pt x="261416" y="45135"/>
                </a:moveTo>
                <a:lnTo>
                  <a:pt x="261289" y="41757"/>
                </a:lnTo>
                <a:lnTo>
                  <a:pt x="261137" y="40703"/>
                </a:lnTo>
                <a:lnTo>
                  <a:pt x="261023" y="39789"/>
                </a:lnTo>
                <a:lnTo>
                  <a:pt x="260959" y="39281"/>
                </a:lnTo>
                <a:lnTo>
                  <a:pt x="259105" y="32905"/>
                </a:lnTo>
                <a:lnTo>
                  <a:pt x="257746" y="30340"/>
                </a:lnTo>
                <a:lnTo>
                  <a:pt x="257644" y="30124"/>
                </a:lnTo>
                <a:lnTo>
                  <a:pt x="255841" y="27965"/>
                </a:lnTo>
                <a:lnTo>
                  <a:pt x="253695" y="25387"/>
                </a:lnTo>
                <a:lnTo>
                  <a:pt x="251244" y="23558"/>
                </a:lnTo>
                <a:lnTo>
                  <a:pt x="251167" y="45135"/>
                </a:lnTo>
                <a:lnTo>
                  <a:pt x="220840" y="45135"/>
                </a:lnTo>
                <a:lnTo>
                  <a:pt x="233908" y="27965"/>
                </a:lnTo>
                <a:lnTo>
                  <a:pt x="241363" y="27965"/>
                </a:lnTo>
                <a:lnTo>
                  <a:pt x="245084" y="29489"/>
                </a:lnTo>
                <a:lnTo>
                  <a:pt x="250101" y="35585"/>
                </a:lnTo>
                <a:lnTo>
                  <a:pt x="251142" y="39281"/>
                </a:lnTo>
                <a:lnTo>
                  <a:pt x="251167" y="45135"/>
                </a:lnTo>
                <a:lnTo>
                  <a:pt x="251167" y="23533"/>
                </a:lnTo>
                <a:lnTo>
                  <a:pt x="245071" y="20713"/>
                </a:lnTo>
                <a:lnTo>
                  <a:pt x="241325" y="20002"/>
                </a:lnTo>
                <a:lnTo>
                  <a:pt x="232879" y="20002"/>
                </a:lnTo>
                <a:lnTo>
                  <a:pt x="210273" y="46050"/>
                </a:lnTo>
                <a:lnTo>
                  <a:pt x="210273" y="55841"/>
                </a:lnTo>
                <a:lnTo>
                  <a:pt x="233502" y="81089"/>
                </a:lnTo>
                <a:lnTo>
                  <a:pt x="240703" y="81089"/>
                </a:lnTo>
                <a:lnTo>
                  <a:pt x="258686" y="75590"/>
                </a:lnTo>
                <a:lnTo>
                  <a:pt x="258635" y="72809"/>
                </a:lnTo>
                <a:lnTo>
                  <a:pt x="258572" y="69189"/>
                </a:lnTo>
                <a:lnTo>
                  <a:pt x="258267" y="68821"/>
                </a:lnTo>
                <a:lnTo>
                  <a:pt x="257949" y="68681"/>
                </a:lnTo>
                <a:lnTo>
                  <a:pt x="256628" y="68681"/>
                </a:lnTo>
                <a:lnTo>
                  <a:pt x="256159" y="68821"/>
                </a:lnTo>
                <a:lnTo>
                  <a:pt x="254215" y="69697"/>
                </a:lnTo>
                <a:lnTo>
                  <a:pt x="252984" y="70180"/>
                </a:lnTo>
                <a:lnTo>
                  <a:pt x="249961" y="71247"/>
                </a:lnTo>
                <a:lnTo>
                  <a:pt x="248170" y="71729"/>
                </a:lnTo>
                <a:lnTo>
                  <a:pt x="244030" y="72593"/>
                </a:lnTo>
                <a:lnTo>
                  <a:pt x="241668" y="72809"/>
                </a:lnTo>
                <a:lnTo>
                  <a:pt x="235673" y="72809"/>
                </a:lnTo>
                <a:lnTo>
                  <a:pt x="220840" y="52616"/>
                </a:lnTo>
                <a:lnTo>
                  <a:pt x="258483" y="52616"/>
                </a:lnTo>
                <a:lnTo>
                  <a:pt x="259397" y="52273"/>
                </a:lnTo>
                <a:lnTo>
                  <a:pt x="261010" y="50914"/>
                </a:lnTo>
                <a:lnTo>
                  <a:pt x="261416" y="49771"/>
                </a:lnTo>
                <a:lnTo>
                  <a:pt x="261416" y="45135"/>
                </a:lnTo>
                <a:close/>
                <a:moveTo>
                  <a:pt x="308762" y="29845"/>
                </a:moveTo>
                <a:lnTo>
                  <a:pt x="308660" y="22377"/>
                </a:lnTo>
                <a:lnTo>
                  <a:pt x="308584" y="22199"/>
                </a:lnTo>
                <a:lnTo>
                  <a:pt x="308508" y="22009"/>
                </a:lnTo>
                <a:lnTo>
                  <a:pt x="304076" y="20269"/>
                </a:lnTo>
                <a:lnTo>
                  <a:pt x="298056" y="20269"/>
                </a:lnTo>
                <a:lnTo>
                  <a:pt x="285673" y="30873"/>
                </a:lnTo>
                <a:lnTo>
                  <a:pt x="285597" y="22199"/>
                </a:lnTo>
                <a:lnTo>
                  <a:pt x="285483" y="22009"/>
                </a:lnTo>
                <a:lnTo>
                  <a:pt x="285369" y="21818"/>
                </a:lnTo>
                <a:lnTo>
                  <a:pt x="285076" y="21513"/>
                </a:lnTo>
                <a:lnTo>
                  <a:pt x="284505" y="21196"/>
                </a:lnTo>
                <a:lnTo>
                  <a:pt x="277660" y="21196"/>
                </a:lnTo>
                <a:lnTo>
                  <a:pt x="277025" y="21513"/>
                </a:lnTo>
                <a:lnTo>
                  <a:pt x="276720" y="21818"/>
                </a:lnTo>
                <a:lnTo>
                  <a:pt x="276644" y="22009"/>
                </a:lnTo>
                <a:lnTo>
                  <a:pt x="276542" y="78981"/>
                </a:lnTo>
                <a:lnTo>
                  <a:pt x="276821" y="79425"/>
                </a:lnTo>
                <a:lnTo>
                  <a:pt x="277101" y="79629"/>
                </a:lnTo>
                <a:lnTo>
                  <a:pt x="277876" y="79959"/>
                </a:lnTo>
                <a:lnTo>
                  <a:pt x="285242" y="79959"/>
                </a:lnTo>
                <a:lnTo>
                  <a:pt x="285978" y="79629"/>
                </a:lnTo>
                <a:lnTo>
                  <a:pt x="286245" y="79425"/>
                </a:lnTo>
                <a:lnTo>
                  <a:pt x="286575" y="78981"/>
                </a:lnTo>
                <a:lnTo>
                  <a:pt x="286664" y="41808"/>
                </a:lnTo>
                <a:lnTo>
                  <a:pt x="288099" y="39535"/>
                </a:lnTo>
                <a:lnTo>
                  <a:pt x="295846" y="30873"/>
                </a:lnTo>
                <a:lnTo>
                  <a:pt x="295668" y="30873"/>
                </a:lnTo>
                <a:lnTo>
                  <a:pt x="298145" y="29845"/>
                </a:lnTo>
                <a:lnTo>
                  <a:pt x="302425" y="29845"/>
                </a:lnTo>
                <a:lnTo>
                  <a:pt x="304139" y="30226"/>
                </a:lnTo>
                <a:lnTo>
                  <a:pt x="303999" y="30226"/>
                </a:lnTo>
                <a:lnTo>
                  <a:pt x="306095" y="30873"/>
                </a:lnTo>
                <a:lnTo>
                  <a:pt x="305955" y="30873"/>
                </a:lnTo>
                <a:lnTo>
                  <a:pt x="306679" y="31153"/>
                </a:lnTo>
                <a:lnTo>
                  <a:pt x="308000" y="31153"/>
                </a:lnTo>
                <a:lnTo>
                  <a:pt x="308279" y="30873"/>
                </a:lnTo>
                <a:lnTo>
                  <a:pt x="308686" y="30226"/>
                </a:lnTo>
                <a:lnTo>
                  <a:pt x="308762" y="29845"/>
                </a:lnTo>
                <a:close/>
                <a:moveTo>
                  <a:pt x="368452" y="78981"/>
                </a:moveTo>
                <a:lnTo>
                  <a:pt x="368427" y="39522"/>
                </a:lnTo>
                <a:lnTo>
                  <a:pt x="368185" y="37122"/>
                </a:lnTo>
                <a:lnTo>
                  <a:pt x="366890" y="31762"/>
                </a:lnTo>
                <a:lnTo>
                  <a:pt x="366826" y="31483"/>
                </a:lnTo>
                <a:lnTo>
                  <a:pt x="365785" y="29210"/>
                </a:lnTo>
                <a:lnTo>
                  <a:pt x="365709" y="29019"/>
                </a:lnTo>
                <a:lnTo>
                  <a:pt x="365569" y="28841"/>
                </a:lnTo>
                <a:lnTo>
                  <a:pt x="362585" y="24815"/>
                </a:lnTo>
                <a:lnTo>
                  <a:pt x="360527" y="23139"/>
                </a:lnTo>
                <a:lnTo>
                  <a:pt x="355473" y="20637"/>
                </a:lnTo>
                <a:lnTo>
                  <a:pt x="352348" y="20002"/>
                </a:lnTo>
                <a:lnTo>
                  <a:pt x="345478" y="20002"/>
                </a:lnTo>
                <a:lnTo>
                  <a:pt x="342328" y="20815"/>
                </a:lnTo>
                <a:lnTo>
                  <a:pt x="336118" y="24066"/>
                </a:lnTo>
                <a:lnTo>
                  <a:pt x="332994" y="26631"/>
                </a:lnTo>
                <a:lnTo>
                  <a:pt x="329869" y="30137"/>
                </a:lnTo>
                <a:lnTo>
                  <a:pt x="329793" y="22174"/>
                </a:lnTo>
                <a:lnTo>
                  <a:pt x="329501" y="21717"/>
                </a:lnTo>
                <a:lnTo>
                  <a:pt x="329272" y="21513"/>
                </a:lnTo>
                <a:lnTo>
                  <a:pt x="328612" y="21145"/>
                </a:lnTo>
                <a:lnTo>
                  <a:pt x="321957" y="21145"/>
                </a:lnTo>
                <a:lnTo>
                  <a:pt x="321221" y="21513"/>
                </a:lnTo>
                <a:lnTo>
                  <a:pt x="320967" y="21717"/>
                </a:lnTo>
                <a:lnTo>
                  <a:pt x="320852" y="21945"/>
                </a:lnTo>
                <a:lnTo>
                  <a:pt x="320738" y="78981"/>
                </a:lnTo>
                <a:lnTo>
                  <a:pt x="321017" y="79425"/>
                </a:lnTo>
                <a:lnTo>
                  <a:pt x="321297" y="79629"/>
                </a:lnTo>
                <a:lnTo>
                  <a:pt x="322072" y="79959"/>
                </a:lnTo>
                <a:lnTo>
                  <a:pt x="329438" y="79959"/>
                </a:lnTo>
                <a:lnTo>
                  <a:pt x="330174" y="79629"/>
                </a:lnTo>
                <a:lnTo>
                  <a:pt x="330441" y="79425"/>
                </a:lnTo>
                <a:lnTo>
                  <a:pt x="330771" y="78981"/>
                </a:lnTo>
                <a:lnTo>
                  <a:pt x="330860" y="39522"/>
                </a:lnTo>
                <a:lnTo>
                  <a:pt x="333654" y="36017"/>
                </a:lnTo>
                <a:lnTo>
                  <a:pt x="336334" y="33362"/>
                </a:lnTo>
                <a:lnTo>
                  <a:pt x="340880" y="30137"/>
                </a:lnTo>
                <a:lnTo>
                  <a:pt x="341439" y="29743"/>
                </a:lnTo>
                <a:lnTo>
                  <a:pt x="343992" y="28841"/>
                </a:lnTo>
                <a:lnTo>
                  <a:pt x="348513" y="28841"/>
                </a:lnTo>
                <a:lnTo>
                  <a:pt x="357009" y="36017"/>
                </a:lnTo>
                <a:lnTo>
                  <a:pt x="357098" y="36220"/>
                </a:lnTo>
                <a:lnTo>
                  <a:pt x="358089" y="40093"/>
                </a:lnTo>
                <a:lnTo>
                  <a:pt x="358343" y="42646"/>
                </a:lnTo>
                <a:lnTo>
                  <a:pt x="358419" y="78981"/>
                </a:lnTo>
                <a:lnTo>
                  <a:pt x="358749" y="79425"/>
                </a:lnTo>
                <a:lnTo>
                  <a:pt x="359016" y="79629"/>
                </a:lnTo>
                <a:lnTo>
                  <a:pt x="359765" y="79959"/>
                </a:lnTo>
                <a:lnTo>
                  <a:pt x="367106" y="79959"/>
                </a:lnTo>
                <a:lnTo>
                  <a:pt x="367855" y="79629"/>
                </a:lnTo>
                <a:lnTo>
                  <a:pt x="368122" y="79425"/>
                </a:lnTo>
                <a:lnTo>
                  <a:pt x="368452" y="78981"/>
                </a:lnTo>
                <a:close/>
                <a:moveTo>
                  <a:pt x="435152" y="45135"/>
                </a:moveTo>
                <a:lnTo>
                  <a:pt x="435025" y="41757"/>
                </a:lnTo>
                <a:lnTo>
                  <a:pt x="434873" y="40703"/>
                </a:lnTo>
                <a:lnTo>
                  <a:pt x="434759" y="39789"/>
                </a:lnTo>
                <a:lnTo>
                  <a:pt x="434695" y="39281"/>
                </a:lnTo>
                <a:lnTo>
                  <a:pt x="432841" y="32905"/>
                </a:lnTo>
                <a:lnTo>
                  <a:pt x="431482" y="30340"/>
                </a:lnTo>
                <a:lnTo>
                  <a:pt x="431380" y="30124"/>
                </a:lnTo>
                <a:lnTo>
                  <a:pt x="429577" y="27965"/>
                </a:lnTo>
                <a:lnTo>
                  <a:pt x="427431" y="25387"/>
                </a:lnTo>
                <a:lnTo>
                  <a:pt x="424980" y="23558"/>
                </a:lnTo>
                <a:lnTo>
                  <a:pt x="424903" y="45135"/>
                </a:lnTo>
                <a:lnTo>
                  <a:pt x="394576" y="45135"/>
                </a:lnTo>
                <a:lnTo>
                  <a:pt x="407644" y="27965"/>
                </a:lnTo>
                <a:lnTo>
                  <a:pt x="415099" y="27965"/>
                </a:lnTo>
                <a:lnTo>
                  <a:pt x="418820" y="29489"/>
                </a:lnTo>
                <a:lnTo>
                  <a:pt x="423837" y="35585"/>
                </a:lnTo>
                <a:lnTo>
                  <a:pt x="424878" y="39281"/>
                </a:lnTo>
                <a:lnTo>
                  <a:pt x="424903" y="45135"/>
                </a:lnTo>
                <a:lnTo>
                  <a:pt x="424903" y="23533"/>
                </a:lnTo>
                <a:lnTo>
                  <a:pt x="418807" y="20713"/>
                </a:lnTo>
                <a:lnTo>
                  <a:pt x="415061" y="20002"/>
                </a:lnTo>
                <a:lnTo>
                  <a:pt x="406615" y="20002"/>
                </a:lnTo>
                <a:lnTo>
                  <a:pt x="384009" y="46050"/>
                </a:lnTo>
                <a:lnTo>
                  <a:pt x="384009" y="55841"/>
                </a:lnTo>
                <a:lnTo>
                  <a:pt x="407238" y="81089"/>
                </a:lnTo>
                <a:lnTo>
                  <a:pt x="414439" y="81089"/>
                </a:lnTo>
                <a:lnTo>
                  <a:pt x="432562" y="69761"/>
                </a:lnTo>
                <a:lnTo>
                  <a:pt x="432308" y="69189"/>
                </a:lnTo>
                <a:lnTo>
                  <a:pt x="427786" y="69761"/>
                </a:lnTo>
                <a:lnTo>
                  <a:pt x="426720" y="70180"/>
                </a:lnTo>
                <a:lnTo>
                  <a:pt x="423697" y="71247"/>
                </a:lnTo>
                <a:lnTo>
                  <a:pt x="421906" y="71729"/>
                </a:lnTo>
                <a:lnTo>
                  <a:pt x="417766" y="72593"/>
                </a:lnTo>
                <a:lnTo>
                  <a:pt x="415404" y="72809"/>
                </a:lnTo>
                <a:lnTo>
                  <a:pt x="409409" y="72809"/>
                </a:lnTo>
                <a:lnTo>
                  <a:pt x="394576" y="52616"/>
                </a:lnTo>
                <a:lnTo>
                  <a:pt x="432219" y="52616"/>
                </a:lnTo>
                <a:lnTo>
                  <a:pt x="433133" y="52273"/>
                </a:lnTo>
                <a:lnTo>
                  <a:pt x="434746" y="50914"/>
                </a:lnTo>
                <a:lnTo>
                  <a:pt x="435152" y="49771"/>
                </a:lnTo>
                <a:lnTo>
                  <a:pt x="435152" y="45135"/>
                </a:lnTo>
                <a:close/>
              </a:path>
            </a:pathLst>
          </a:custGeom>
          <a:solidFill>
            <a:srgbClr val="0078d6">
              <a:alpha val="5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" name="bg object 18" descr=""/>
          <p:cNvPicPr/>
          <p:nvPr/>
        </p:nvPicPr>
        <p:blipFill>
          <a:blip r:embed="rId3"/>
          <a:stretch/>
        </p:blipFill>
        <p:spPr>
          <a:xfrm>
            <a:off x="360" y="0"/>
            <a:ext cx="7558200" cy="1069128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ftr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fr-FR" sz="2400" spc="-1" strike="noStrike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fld id="{DCAC1CCB-09DF-4AAE-A1CD-EDDA5B35C3C4}" type="datetime"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9/17/25</a:t>
            </a:fld>
            <a:endParaRPr b="0" lang="fr-FR" sz="1400" spc="-1" strike="noStrike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sldNum"/>
          </p:nvPr>
        </p:nvSpPr>
        <p:spPr>
          <a:xfrm>
            <a:off x="544536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buNone/>
            </a:pPr>
            <a:fld id="{554EECCD-EB0B-4278-A029-51D3D46DFFEA}" type="slidenum">
              <a:rPr b="0" lang="fr-FR" sz="1400" spc="-1" strike="noStrike">
                <a:solidFill>
                  <a:srgbClr val="b2b2b2"/>
                </a:solidFill>
                <a:latin typeface="Times New Roman"/>
              </a:rPr>
              <a:t>&lt;numéro&gt;</a:t>
            </a:fld>
            <a:endParaRPr b="0" lang="fr-F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saint-pierre-d-entremont@france-services.gouv.fr" TargetMode="Externa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2"/>
          <p:cNvSpPr/>
          <p:nvPr/>
        </p:nvSpPr>
        <p:spPr>
          <a:xfrm>
            <a:off x="720000" y="7020000"/>
            <a:ext cx="6836400" cy="13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 anchor="t">
            <a:spAutoFit/>
          </a:bodyPr>
          <a:p>
            <a:pPr marL="12600">
              <a:lnSpc>
                <a:spcPct val="100000"/>
              </a:lnSpc>
              <a:spcBef>
                <a:spcPts val="96"/>
              </a:spcBef>
              <a:buNone/>
            </a:pPr>
            <a:r>
              <a:rPr b="1" lang="fr-FR" sz="1600" spc="-1" strike="noStrike">
                <a:solidFill>
                  <a:srgbClr val="243374"/>
                </a:solidFill>
                <a:latin typeface="Arial"/>
              </a:rPr>
              <a:t>France</a:t>
            </a:r>
            <a:r>
              <a:rPr b="1" lang="fr-FR" sz="1600" spc="-26" strike="noStrike">
                <a:solidFill>
                  <a:srgbClr val="243374"/>
                </a:solidFill>
                <a:latin typeface="Arial"/>
              </a:rPr>
              <a:t> </a:t>
            </a:r>
            <a:r>
              <a:rPr b="1" lang="fr-FR" sz="1600" spc="-12" strike="noStrike">
                <a:solidFill>
                  <a:srgbClr val="243374"/>
                </a:solidFill>
                <a:latin typeface="Arial"/>
              </a:rPr>
              <a:t>services de Saint Pierre d’Entremont</a:t>
            </a:r>
            <a:endParaRPr b="0" lang="fr-FR" sz="16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1 Place René Cassin – 73670 Saint Pierre d’Entremont </a:t>
            </a:r>
            <a:r>
              <a:rPr b="0" lang="fr-FR" sz="1200" spc="-1" strike="noStrike">
                <a:solidFill>
                  <a:srgbClr val="243374"/>
                </a:solidFill>
                <a:latin typeface="Arial"/>
              </a:rPr>
              <a:t>Téléphone</a:t>
            </a:r>
            <a:r>
              <a:rPr b="0" lang="fr-FR" sz="1200" spc="-60" strike="noStrike">
                <a:solidFill>
                  <a:srgbClr val="243374"/>
                </a:solidFill>
                <a:latin typeface="Arial"/>
              </a:rPr>
              <a:t> </a:t>
            </a:r>
            <a:r>
              <a:rPr b="0" lang="fr-FR" sz="1200" spc="-1" strike="noStrike">
                <a:solidFill>
                  <a:srgbClr val="243374"/>
                </a:solidFill>
                <a:latin typeface="Arial"/>
              </a:rPr>
              <a:t>:</a:t>
            </a: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 06.56.82.31.03</a:t>
            </a:r>
            <a:endParaRPr b="0" lang="fr-FR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rgbClr val="243374"/>
                </a:solidFill>
                <a:latin typeface="Arial"/>
              </a:rPr>
              <a:t>Mail</a:t>
            </a:r>
            <a:r>
              <a:rPr b="0" lang="fr-FR" sz="1200" spc="-32" strike="noStrike">
                <a:solidFill>
                  <a:srgbClr val="243374"/>
                </a:solidFill>
                <a:latin typeface="Arial"/>
              </a:rPr>
              <a:t> </a:t>
            </a:r>
            <a:r>
              <a:rPr b="0" lang="fr-FR" sz="1200" spc="-1" strike="noStrike">
                <a:solidFill>
                  <a:srgbClr val="243374"/>
                </a:solidFill>
                <a:latin typeface="Arial"/>
              </a:rPr>
              <a:t>:</a:t>
            </a:r>
            <a:r>
              <a:rPr b="0" lang="fr-FR" sz="1200" spc="4" strike="noStrike">
                <a:solidFill>
                  <a:srgbClr val="243374"/>
                </a:solidFill>
                <a:latin typeface="Arial"/>
              </a:rPr>
              <a:t> </a:t>
            </a:r>
            <a:r>
              <a:rPr b="0" lang="fr-FR" sz="1200" spc="-12" strike="noStrike" u="sng">
                <a:solidFill>
                  <a:srgbClr val="243374"/>
                </a:solidFill>
                <a:uFillTx/>
                <a:latin typeface="Arial"/>
                <a:hlinkClick r:id="rId1"/>
              </a:rPr>
              <a:t>saint-pierre-d-entremont@france-services.gouv.fr</a:t>
            </a:r>
            <a:endParaRPr b="0" lang="fr-FR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fr-FR" sz="1200" spc="-1" strike="noStrike">
              <a:latin typeface="Arial"/>
            </a:endParaRPr>
          </a:p>
          <a:p>
            <a:pPr marL="12600" algn="ctr">
              <a:lnSpc>
                <a:spcPct val="100000"/>
              </a:lnSpc>
              <a:buNone/>
            </a:pPr>
            <a:r>
              <a:rPr b="1" lang="fr-FR" sz="1800" spc="-12" strike="noStrike">
                <a:solidFill>
                  <a:srgbClr val="5b277d"/>
                </a:solidFill>
                <a:latin typeface="Comic Sans MS"/>
              </a:rPr>
              <a:t>Accueil café, Divers Ateliers et découverte de la France services et de ses partenaires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43" name="object 3"/>
          <p:cNvSpPr/>
          <p:nvPr/>
        </p:nvSpPr>
        <p:spPr>
          <a:xfrm>
            <a:off x="851400" y="8640000"/>
            <a:ext cx="1848600" cy="63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fr-FR" sz="1400" spc="-1" strike="noStrike">
                <a:solidFill>
                  <a:srgbClr val="243374"/>
                </a:solidFill>
                <a:latin typeface="Arial"/>
              </a:rPr>
              <a:t>Les</a:t>
            </a:r>
            <a:r>
              <a:rPr b="1" lang="fr-FR" sz="1400" spc="-21" strike="noStrike">
                <a:solidFill>
                  <a:srgbClr val="243374"/>
                </a:solidFill>
                <a:latin typeface="Arial"/>
              </a:rPr>
              <a:t> </a:t>
            </a:r>
            <a:r>
              <a:rPr b="1" lang="fr-FR" sz="1400" spc="-1" strike="noStrike">
                <a:solidFill>
                  <a:srgbClr val="243374"/>
                </a:solidFill>
                <a:latin typeface="Arial"/>
              </a:rPr>
              <a:t>lundi et mardi</a:t>
            </a:r>
            <a:r>
              <a:rPr b="1" lang="fr-FR" sz="1400" spc="-26" strike="noStrike">
                <a:solidFill>
                  <a:srgbClr val="243374"/>
                </a:solidFill>
                <a:latin typeface="Arial"/>
              </a:rPr>
              <a:t> 6,7 et 13,14</a:t>
            </a:r>
            <a:r>
              <a:rPr b="1" lang="fr-FR" sz="1400" spc="-12" strike="noStrike">
                <a:solidFill>
                  <a:srgbClr val="243374"/>
                </a:solidFill>
                <a:latin typeface="Arial"/>
              </a:rPr>
              <a:t> octobre:</a:t>
            </a:r>
            <a:endParaRPr b="0" lang="fr-FR" sz="14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 </a:t>
            </a: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9h15 à 12h30 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4" name="object 4"/>
          <p:cNvSpPr/>
          <p:nvPr/>
        </p:nvSpPr>
        <p:spPr>
          <a:xfrm>
            <a:off x="3060000" y="8640000"/>
            <a:ext cx="2340000" cy="82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fr-FR" sz="1400" spc="-1" strike="noStrike">
                <a:solidFill>
                  <a:srgbClr val="243374"/>
                </a:solidFill>
                <a:latin typeface="Arial"/>
              </a:rPr>
              <a:t>Les mercredi et Vendredi 8,10 et 15,17 octobre :</a:t>
            </a:r>
            <a:r>
              <a:rPr b="0" lang="fr-FR" sz="1200" spc="-7" strike="noStrike">
                <a:solidFill>
                  <a:srgbClr val="243374"/>
                </a:solidFill>
                <a:latin typeface="Arial"/>
              </a:rPr>
              <a:t> </a:t>
            </a:r>
            <a:endParaRPr b="0" lang="fr-FR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Matin : 8h15 à 12h30</a:t>
            </a:r>
            <a:endParaRPr b="0" lang="fr-FR" sz="1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Après-midi : 13h30 à 16h45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5" name="object 5"/>
          <p:cNvSpPr/>
          <p:nvPr/>
        </p:nvSpPr>
        <p:spPr>
          <a:xfrm>
            <a:off x="5618520" y="8635320"/>
            <a:ext cx="1476000" cy="63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fr-FR" sz="1400" spc="-1" strike="noStrike">
                <a:solidFill>
                  <a:srgbClr val="243374"/>
                </a:solidFill>
                <a:latin typeface="Arial"/>
              </a:rPr>
              <a:t>Le</a:t>
            </a:r>
            <a:r>
              <a:rPr b="1" lang="fr-FR" sz="1400" spc="-21" strike="noStrike">
                <a:solidFill>
                  <a:srgbClr val="243374"/>
                </a:solidFill>
                <a:latin typeface="Arial"/>
              </a:rPr>
              <a:t>s samedis 11 et 18 </a:t>
            </a:r>
            <a:r>
              <a:rPr b="1" lang="fr-FR" sz="1400" spc="-12" strike="noStrike">
                <a:solidFill>
                  <a:srgbClr val="243374"/>
                </a:solidFill>
                <a:latin typeface="Arial"/>
              </a:rPr>
              <a:t>octobre </a:t>
            </a:r>
            <a:r>
              <a:rPr b="1" lang="fr-FR" sz="1400" spc="-1" strike="noStrike">
                <a:solidFill>
                  <a:srgbClr val="243374"/>
                </a:solidFill>
                <a:latin typeface="Arial"/>
              </a:rPr>
              <a:t>:</a:t>
            </a:r>
            <a:endParaRPr b="0" lang="fr-FR" sz="14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fr-FR" sz="1200" spc="-12" strike="noStrike">
                <a:solidFill>
                  <a:srgbClr val="243374"/>
                </a:solidFill>
                <a:latin typeface="Arial"/>
              </a:rPr>
              <a:t>9h à 12h 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6" name="object 1"/>
          <p:cNvSpPr/>
          <p:nvPr/>
        </p:nvSpPr>
        <p:spPr>
          <a:xfrm>
            <a:off x="684000" y="1440000"/>
            <a:ext cx="6695640" cy="69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fr-FR" sz="2200" spc="-1" strike="noStrike">
                <a:solidFill>
                  <a:srgbClr val="3465a4"/>
                </a:solidFill>
                <a:latin typeface="Comic Sans MS"/>
                <a:ea typeface="DejaVu Sans"/>
              </a:rPr>
              <a:t>Un panier gourmand à gagner</a:t>
            </a:r>
            <a:endParaRPr b="0" lang="fr-FR" sz="22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endParaRPr b="0" lang="fr-FR" sz="2200" spc="-1" strike="noStrike"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6120000" y="1440000"/>
            <a:ext cx="359640" cy="359640"/>
          </a:xfrm>
          <a:prstGeom prst="smileyFace">
            <a:avLst>
              <a:gd name="adj" fmla="val 9282"/>
            </a:avLst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3374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Metadata/LabelInfo.xml><?xml version="1.0" encoding="utf-8"?>
<clbl:labelList xmlns:clbl="http://schemas.microsoft.com/office/2020/mipLabelMetadata">
  <clbl:label id="{ee0428da-ac0f-4a84-a429-a80e20cb35de}" enabled="1" method="Standard" siteId="{80c03608-5f64-40bb-9c70-9394abe6011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LibreOffice/7.2.5.2$Windows_X86_64 LibreOffice_project/499f9727c189e6ef3471021d6132d4c694f357e5</Application>
  <AppVersion>15.0000</AppVersion>
  <Words>55</Words>
  <Paragraphs>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2025-09-03T11:57:04Z</dcterms:created>
  <dc:creator>Louise Caltot</dc:creator>
  <dc:description/>
  <dc:language>fr-FR</dc:language>
  <cp:lastModifiedBy/>
  <dcterms:modified xsi:type="dcterms:W3CDTF">2025-09-17T12:21:32Z</dcterms:modified>
  <cp:revision>2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Thème Office:3</vt:lpwstr>
  </property>
  <property fmtid="{D5CDD505-2E9C-101B-9397-08002B2CF9AE}" pid="3" name="ClassificationContentMarkingFooterText">
    <vt:lpwstr>C1 - Interne</vt:lpwstr>
  </property>
  <property fmtid="{D5CDD505-2E9C-101B-9397-08002B2CF9AE}" pid="4" name="Created">
    <vt:filetime>2025-09-03T00:00:00Z</vt:filetime>
  </property>
  <property fmtid="{D5CDD505-2E9C-101B-9397-08002B2CF9AE}" pid="5" name="Creator">
    <vt:lpwstr>Acrobat PDFMaker 24 pour PowerPoint</vt:lpwstr>
  </property>
  <property fmtid="{D5CDD505-2E9C-101B-9397-08002B2CF9AE}" pid="6" name="LastSaved">
    <vt:filetime>2025-09-03T00:00:00Z</vt:filetime>
  </property>
  <property fmtid="{D5CDD505-2E9C-101B-9397-08002B2CF9AE}" pid="7" name="PresentationFormat">
    <vt:lpwstr>Personnalisé</vt:lpwstr>
  </property>
  <property fmtid="{D5CDD505-2E9C-101B-9397-08002B2CF9AE}" pid="8" name="Producer">
    <vt:lpwstr>Adobe PDF Library 24.4.252</vt:lpwstr>
  </property>
  <property fmtid="{D5CDD505-2E9C-101B-9397-08002B2CF9AE}" pid="9" name="Slides">
    <vt:i4>1</vt:i4>
  </property>
</Properties>
</file>